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8200" cy="566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2024-06-24T16:21:03Z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